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d0692e3263f4e86" /><Relationship Type="http://schemas.openxmlformats.org/officeDocument/2006/relationships/extended-properties" Target="/docProps/app.xml" Id="R03869ccb7cb44004" /><Relationship Type="http://schemas.openxmlformats.org/officeDocument/2006/relationships/officeDocument" Target="/ppt/presentation.xml" Id="R40598c7c624a49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f18cf8bf0d49bd"/>
  </p:sldMasterIdLst>
  <p:notesMasterIdLst>
    <p:notesMasterId xmlns:r="http://schemas.openxmlformats.org/officeDocument/2006/relationships" r:id="Rc1a9fc75c28e4e02"/>
  </p:notesMasterIdLst>
  <p:sldIdLst>
    <p:sldId xmlns:r="http://schemas.openxmlformats.org/officeDocument/2006/relationships" id="256" r:id="R7bec1768719f49d7"/>
    <p:sldId xmlns:r="http://schemas.openxmlformats.org/officeDocument/2006/relationships" id="257" r:id="R5be50be6c4d54dd8"/>
    <p:sldId xmlns:r="http://schemas.openxmlformats.org/officeDocument/2006/relationships" id="258" r:id="R0da94d378cf34573"/>
    <p:sldId xmlns:r="http://schemas.openxmlformats.org/officeDocument/2006/relationships" id="259" r:id="R874209ef36c9432d"/>
    <p:sldId xmlns:r="http://schemas.openxmlformats.org/officeDocument/2006/relationships" id="260" r:id="R3f9cd153530c4bf2"/>
    <p:sldId xmlns:r="http://schemas.openxmlformats.org/officeDocument/2006/relationships" id="261" r:id="R6a11731005ef49f0"/>
    <p:sldId xmlns:r="http://schemas.openxmlformats.org/officeDocument/2006/relationships" id="262" r:id="Ra42924cda5264ce5"/>
    <p:sldId xmlns:r="http://schemas.openxmlformats.org/officeDocument/2006/relationships" id="263" r:id="Rbf9997de5c274008"/>
    <p:sldId xmlns:r="http://schemas.openxmlformats.org/officeDocument/2006/relationships" id="264" r:id="R338a5fe70ffc4311"/>
    <p:sldId xmlns:r="http://schemas.openxmlformats.org/officeDocument/2006/relationships" id="265" r:id="R35461e068f47422e"/>
    <p:sldId xmlns:r="http://schemas.openxmlformats.org/officeDocument/2006/relationships" id="266" r:id="Rc818fd09345547c0"/>
    <p:sldId xmlns:r="http://schemas.openxmlformats.org/officeDocument/2006/relationships" id="267" r:id="Rc68e8f3218cc430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d3ecc67ddc4eed" /><Relationship Type="http://schemas.openxmlformats.org/officeDocument/2006/relationships/slideMaster" Target="/ppt/slideMasters/slideMaster1.xml" Id="R54f18cf8bf0d49bd" /><Relationship Type="http://schemas.openxmlformats.org/officeDocument/2006/relationships/notesMaster" Target="/ppt/notesMasters/notesMaster1.xml" Id="Rc1a9fc75c28e4e02" /><Relationship Type="http://schemas.openxmlformats.org/officeDocument/2006/relationships/presProps" Target="/ppt/presProps.xml" Id="R2b6f4dc39ad34b03" /><Relationship Type="http://schemas.openxmlformats.org/officeDocument/2006/relationships/tableStyles" Target="/ppt/tableStyles.xml" Id="R7c003e52509f45f0" /><Relationship Type="http://schemas.openxmlformats.org/officeDocument/2006/relationships/slide" Target="/ppt/slides/slide1.xml" Id="R7bec1768719f49d7" /><Relationship Type="http://schemas.openxmlformats.org/officeDocument/2006/relationships/slide" Target="/ppt/slides/slide2.xml" Id="R5be50be6c4d54dd8" /><Relationship Type="http://schemas.openxmlformats.org/officeDocument/2006/relationships/slide" Target="/ppt/slides/slide3.xml" Id="R0da94d378cf34573" /><Relationship Type="http://schemas.openxmlformats.org/officeDocument/2006/relationships/slide" Target="/ppt/slides/slide4.xml" Id="R874209ef36c9432d" /><Relationship Type="http://schemas.openxmlformats.org/officeDocument/2006/relationships/slide" Target="/ppt/slides/slide5.xml" Id="R3f9cd153530c4bf2" /><Relationship Type="http://schemas.openxmlformats.org/officeDocument/2006/relationships/slide" Target="/ppt/slides/slide6.xml" Id="R6a11731005ef49f0" /><Relationship Type="http://schemas.openxmlformats.org/officeDocument/2006/relationships/slide" Target="/ppt/slides/slide7.xml" Id="Ra42924cda5264ce5" /><Relationship Type="http://schemas.openxmlformats.org/officeDocument/2006/relationships/slide" Target="/ppt/slides/slide8.xml" Id="Rbf9997de5c274008" /><Relationship Type="http://schemas.openxmlformats.org/officeDocument/2006/relationships/slide" Target="/ppt/slides/slide9.xml" Id="R338a5fe70ffc4311" /><Relationship Type="http://schemas.openxmlformats.org/officeDocument/2006/relationships/slide" Target="/ppt/slides/slide10.xml" Id="R35461e068f47422e" /><Relationship Type="http://schemas.openxmlformats.org/officeDocument/2006/relationships/slide" Target="/ppt/slides/slide11.xml" Id="Rc818fd09345547c0" /><Relationship Type="http://schemas.openxmlformats.org/officeDocument/2006/relationships/slide" Target="/ppt/slides/slide12.xml" Id="Rc68e8f3218cc43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e4639d02c747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78b2885ad74c75" /><Relationship Type="http://schemas.openxmlformats.org/officeDocument/2006/relationships/notesMaster" Target="/ppt/notesMasters/notesMaster1.xml" Id="R648798b0408c4d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a669c5703a4760" /><Relationship Type="http://schemas.openxmlformats.org/officeDocument/2006/relationships/notesMaster" Target="/ppt/notesMasters/notesMaster1.xml" Id="R3f018f29ad2344c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b47448cd7814c64" /><Relationship Type="http://schemas.openxmlformats.org/officeDocument/2006/relationships/notesMaster" Target="/ppt/notesMasters/notesMaster1.xml" Id="R4eb00a011584468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334e52bdf0483d" /><Relationship Type="http://schemas.openxmlformats.org/officeDocument/2006/relationships/notesMaster" Target="/ppt/notesMasters/notesMaster1.xml" Id="Rc08089897f5148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e9c20e23ecc4436" /><Relationship Type="http://schemas.openxmlformats.org/officeDocument/2006/relationships/notesMaster" Target="/ppt/notesMasters/notesMaster1.xml" Id="R7d54f87aadb94b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488022be7da49a2" /><Relationship Type="http://schemas.openxmlformats.org/officeDocument/2006/relationships/notesMaster" Target="/ppt/notesMasters/notesMaster1.xml" Id="Rcb778abebe4f42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01dee41b7b4830" /><Relationship Type="http://schemas.openxmlformats.org/officeDocument/2006/relationships/notesMaster" Target="/ppt/notesMasters/notesMaster1.xml" Id="R308e3ffeb08f43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e3772e7ba44af8" /><Relationship Type="http://schemas.openxmlformats.org/officeDocument/2006/relationships/notesMaster" Target="/ppt/notesMasters/notesMaster1.xml" Id="R20bb5f95039b45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756770207147c6" /><Relationship Type="http://schemas.openxmlformats.org/officeDocument/2006/relationships/notesMaster" Target="/ppt/notesMasters/notesMaster1.xml" Id="R37c8dcde93eb43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ba2fdcb6f547b9" /><Relationship Type="http://schemas.openxmlformats.org/officeDocument/2006/relationships/notesMaster" Target="/ppt/notesMasters/notesMaster1.xml" Id="Rc975bbc1aeca43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28f095b41c4456" /><Relationship Type="http://schemas.openxmlformats.org/officeDocument/2006/relationships/notesMaster" Target="/ppt/notesMasters/notesMaster1.xml" Id="R5a8f200d56d244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993d6f675f409d" /><Relationship Type="http://schemas.openxmlformats.org/officeDocument/2006/relationships/notesMaster" Target="/ppt/notesMasters/notesMaster1.xml" Id="Rc3c7f2aaaed04de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TRILOG ONE, 5 October 2026. Product source: https://one.triloggroup.ru/en/#presentation . Production sites and staffing confirmed by TRILOG. Process descriptions depend on product drawings. https://tg.triloggroup.ru/about.html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de63474ece437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17a7f0e5254cca" /><Relationship Type="http://schemas.openxmlformats.org/officeDocument/2006/relationships/slideLayout" Target="/ppt/slideLayouts/slideLayout1.xml" Id="Reb3d9a111a49458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3d9a111a49458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d6fc45d204282" /><Relationship Type="http://schemas.openxmlformats.org/officeDocument/2006/relationships/notesSlide" Target="/ppt/notesSlides/notesSlide1.xml" Id="R21d9fcdf8afc40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ed9bbf5b14cc8" /><Relationship Type="http://schemas.openxmlformats.org/officeDocument/2006/relationships/notesSlide" Target="/ppt/notesSlides/notesSlide2.xml" Id="R9399e0b7284741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71153f7174ea8" /><Relationship Type="http://schemas.openxmlformats.org/officeDocument/2006/relationships/notesSlide" Target="/ppt/notesSlides/notesSlide3.xml" Id="R4ad976fb26634d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ef7ba410c94a0e" /><Relationship Type="http://schemas.openxmlformats.org/officeDocument/2006/relationships/notesSlide" Target="/ppt/notesSlides/notesSlide4.xml" Id="Rfe57090c1c5242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6e68d2670a4b11" /><Relationship Type="http://schemas.openxmlformats.org/officeDocument/2006/relationships/notesSlide" Target="/ppt/notesSlides/notesSlide5.xml" Id="R7829e7f4d1d84bb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0278c9bbfa4858" /><Relationship Type="http://schemas.openxmlformats.org/officeDocument/2006/relationships/notesSlide" Target="/ppt/notesSlides/notesSlide6.xml" Id="R99b49b27167141a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ad396d5174a23" /><Relationship Type="http://schemas.openxmlformats.org/officeDocument/2006/relationships/notesSlide" Target="/ppt/notesSlides/notesSlide7.xml" Id="Rdbf60fc3141d411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f701f813fe433f" /><Relationship Type="http://schemas.openxmlformats.org/officeDocument/2006/relationships/notesSlide" Target="/ppt/notesSlides/notesSlide8.xml" Id="R1c96493b737c4a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1a4f2d6654098" /><Relationship Type="http://schemas.openxmlformats.org/officeDocument/2006/relationships/notesSlide" Target="/ppt/notesSlides/notesSlide9.xml" Id="R9e59871b029a4c9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1caf2accb466f" /><Relationship Type="http://schemas.openxmlformats.org/officeDocument/2006/relationships/notesSlide" Target="/ppt/notesSlides/notesSlide10.xml" Id="Rb4933c6c33f64d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e150ac3c0447ed" /><Relationship Type="http://schemas.openxmlformats.org/officeDocument/2006/relationships/notesSlide" Target="/ppt/notesSlides/notesSlide11.xml" Id="R505a4bd653374b2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f63612f13447e" /><Relationship Type="http://schemas.openxmlformats.org/officeDocument/2006/relationships/notesSlide" Target="/ppt/notesSlides/notesSlide12.xml" Id="R1639d4b10e2541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9D806-9FEA-4B20-AB61-1C8AAF23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477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TRILOG 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1DBA7-A8E5-44AB-982C-219D7988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001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Equipment, maintenance</a:t>
            </a:r>
          </a:p>
          <a:p xmlns:a="http://schemas.openxmlformats.org/drawingml/2006/main">
            <a:pPr>
              <a:defRPr sz="32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and teamwork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34773-BD0E-484A-A50F-D7AE1FA0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00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A shared workspace in your browser and on your phone</a:t>
            </a:r>
          </a:p>
        </p:txBody>
      </p:sp>
    </p:spTree>
    <p:extLst>
      <p:ext uri="{BB962C8B-B14F-4D97-AF65-F5344CB8AC3E}">
        <p14:creationId xmlns:p14="http://schemas.microsoft.com/office/powerpoint/2010/main" val="14327519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685881-113B-4343-8C7C-E6EF5C73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A shared equipment history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EACCC-EEBF-4914-AB9B-F34281165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Keep machine information together instead of scattering it across personal messages and spreadsheets.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CDEDA-B290-4D40-82BF-DCBFDCEB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Equipment record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344BA-48AE-4F57-ADB4-0AD019A89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Specifications, assemblies, location and equipment photos.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0FF99C-D83F-4C35-BCDB-1AA27750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Events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C85A42-0706-4F58-A293-DA63B272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Inspections, faults, repairs and part replacements linked to the machine.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61A141-C057-4184-A64B-AA620D3C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Planning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E7168A-75BF-424C-AA2E-E03D893F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Maintenance plans by date and usage; operating-hour and cycle readings.</a:t>
            </a:r>
          </a:p>
        </p:txBody>
      </p:sp>
    </p:spTree>
    <p:extLst>
      <p:ext uri="{BB962C8B-B14F-4D97-AF65-F5344CB8AC3E}">
        <p14:creationId xmlns:p14="http://schemas.microsoft.com/office/powerpoint/2010/main" val="2515365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F7A49-4187-4801-89DB-627007D46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Working on a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DD3DE-B739-4BDD-A698-D29B12A3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A clear sequence for operators, engineers and managers.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80834B-BF41-45E9-A6A8-CCE31587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Report and assign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371977-DA2C-4C0E-A2B1-ADB2D55B2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Record the event, select equipment, an assignee and a due date.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572F33-12A6-4F17-9610-4021CA85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Complete and discuss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454181-E198-406A-820F-D2361445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Follow the work instructions, check off steps and record labour and parts. Discuss issues in the work chat.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5D0594-29E2-4D23-8211-E075AA48A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Review and retain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294CC8-B8E3-4BA1-9982-5583C18C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Submit the result for review. Keep the history and export task data.</a:t>
            </a:r>
          </a:p>
        </p:txBody>
      </p:sp>
    </p:spTree>
    <p:extLst>
      <p:ext uri="{BB962C8B-B14F-4D97-AF65-F5344CB8AC3E}">
        <p14:creationId xmlns:p14="http://schemas.microsoft.com/office/powerpoint/2010/main" val="2211531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BC6887-F835-4791-823E-D172834E0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Spare parts and stock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4C3C6-1AF3-4C25-B615-3F3F2D14A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See both the quantities on hand and the parts already reserved for work.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FE0AED-7266-4C24-9E2F-7803EACF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Movements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B0AAE-04AD-4FFC-ABA6-7B58B704A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Receipts, issues, transfers and part reservations.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1D00C-DBFE-4A3F-89F0-DF947517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Control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34387-824F-418A-A626-29F476DD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Stock counts, minimum levels and a list of shortages.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E61459-A275-47B7-9BB3-E71FA3BC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Reports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7986C-EFC7-4874-8F98-1067E2C0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Stock, reservations and shortages in one report. CSV exports for Excel and JSON for data processing.</a:t>
            </a:r>
          </a:p>
        </p:txBody>
      </p:sp>
    </p:spTree>
    <p:extLst>
      <p:ext uri="{BB962C8B-B14F-4D97-AF65-F5344CB8AC3E}">
        <p14:creationId xmlns:p14="http://schemas.microsoft.com/office/powerpoint/2010/main" val="8012130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5BEA0-ADD3-4618-9921-DE8587BBE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Our heater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43565-0B88-41FC-9470-B39B57B9A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TRILOG production site: 15 employees. The route depends on the heater design.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D0E52-59EF-46FA-A834-C3005518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Preparation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B6FEA8-3AB5-4CCB-B382-376DDEB4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Drawing, dimensions, power and connections. For cast heaters: prepare the mould and heating element.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18A52A-5438-43EE-B3AE-1B3603109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Manufacturing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0A572-F6E2-40B8-9ED1-7AB74273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Bronze, brass or aluminium casting to the product design. Machining, assembly and electrical connections.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5A1AF-998B-4D1B-88D0-F16579B4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Records in ONE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F7AEF-1DDC-44C7-8CE7-A5EB05E6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Order and operations, equipment, materials and time. Work instructions and inspection records stay linked to the order.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EA9F5-C4B5-49E8-B733-F0934AFB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Product manufacturing documentation defines operations, tolerances and test methods.</a:t>
            </a:r>
          </a:p>
        </p:txBody>
      </p:sp>
    </p:spTree>
    <p:extLst>
      <p:ext uri="{BB962C8B-B14F-4D97-AF65-F5344CB8AC3E}">
        <p14:creationId xmlns:p14="http://schemas.microsoft.com/office/powerpoint/2010/main" val="17849071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8DEF3E-D92C-427A-BE3A-2207F9D7A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Our screw production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565AB-C8EE-46EE-9314-E1BBB1D92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TRILOG production site: 24 employees. Screws and screw elements to specification.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901361-8672-40E8-9C6F-5C9E2B85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Preparation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84640-691A-4DBE-9E1E-530DC810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Geometry and material to drawing, working-surface requirements, blank preparation and routing.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9CAD72-C853-42CF-A590-C695D47F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Machining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8D0F0A-A57F-4512-814C-EA8653AE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Turning, profile machining and machining of mating surfaces. Finishing operations to drawing.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CDC2C2-0A48-4F5A-8337-C985179DA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Records in ONE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4701F-EA26-44F4-A172-6AEB9AAC5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Operation sequence, assignee and machine. Planned and actual time, material consumption and inspection records.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C24AED-AE73-437D-8AB9-F65CBACF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Heat treatment and surface processing enter the route according to the requirements of each product.</a:t>
            </a:r>
          </a:p>
        </p:txBody>
      </p:sp>
    </p:spTree>
    <p:extLst>
      <p:ext uri="{BB962C8B-B14F-4D97-AF65-F5344CB8AC3E}">
        <p14:creationId xmlns:p14="http://schemas.microsoft.com/office/powerpoint/2010/main" val="17764450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E02124-C64E-4DD7-AE13-222AC6BAA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Production orders and operations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E02950-193E-48A8-854F-FC9E59B5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The route identifies the work, its assignee and the equipment it requires.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B106E-6CD4-41DC-828D-55F83EC1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Order route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782F69-CF63-41C0-9CB9-75370667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Operations, assignees, equipment and planned time. Change history retains the reasons for revisions.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6BA534-13BD-4681-9E09-A91E86C9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Schedule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229829-BD89-43B6-9F98-AEBA2F92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Operation start and finish in the organisation time zone. Warnings flag overlapping intervals on the same equipment.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43610-B6E8-42CB-BF40-056C5840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Plan and actual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1D89C-85CE-4C64-851E-CEBAD39E6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Time records, material requirements and a workload overview. Export orders together with their operations.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CD882C-AEC5-4E64-BB0E-A53FC558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Overlap warnings support planning. Shifts and operation dependencies are not yet calculated automatically.</a:t>
            </a:r>
          </a:p>
        </p:txBody>
      </p:sp>
    </p:spTree>
    <p:extLst>
      <p:ext uri="{BB962C8B-B14F-4D97-AF65-F5344CB8AC3E}">
        <p14:creationId xmlns:p14="http://schemas.microsoft.com/office/powerpoint/2010/main" val="5832295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CF7856-6E9C-42D7-94DB-307AFC15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Line and equipment configurator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EB935-417E-4A36-BBEE-0E1F8BFF5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A line structure brings machines, assemblies and spare parts into a clear hierarchy.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3075A5-D312-4463-BD0D-A9FD2335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Templates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2A347-7A81-4EF8-B2F9-8CCD5431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Extrusion, pelletising and injection moulding. Select a starting structure for your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792642-6E8A-4AF0-8A7C-02BBB621E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Line composition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B399F-293A-4E47-A4A1-F1944AB8D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Areas, equipment, assemblies, specifications and parts. Adapt the structure to your production requirements.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9279ED-9B5D-4A9B-9107-D9B7FA89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History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4821F-17AE-417E-A3D9-F3228A5D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Configuration versions, change comparisons and exports. Stock links help assess parts requirements.</a:t>
            </a:r>
          </a:p>
        </p:txBody>
      </p:sp>
    </p:spTree>
    <p:extLst>
      <p:ext uri="{BB962C8B-B14F-4D97-AF65-F5344CB8AC3E}">
        <p14:creationId xmlns:p14="http://schemas.microsoft.com/office/powerpoint/2010/main" val="13197982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1D60C-CBE4-4C5F-87AF-11E04E86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Maintenance and operation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9EBE0-E4FB-4C22-B1CE-3ED6D9CEE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Equipment information stays available to the team according to access permissions.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B4A472-0EB2-4604-8A3F-716D44D9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Maintenance plans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EBA12-35A7-424A-9E3C-274E7CD1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Calendar dates and usage. Operating-hour and cycle readings, with maintenance tasks.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116A9C-7843-439A-85DB-EB40E8C6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Work and replacements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19E772-F76F-4A17-ADE4-5F18F5A0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Instructions and checkpoints, labour time, parts and photos. Replacement history linked to equipment.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E02ED-55E6-489B-B429-D9E934B86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Stoppages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994000-8559-46AD-9AEA-B1EA19693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Downtime start, finish and cause. Retained records help investigate recurring faults.</a:t>
            </a:r>
          </a:p>
        </p:txBody>
      </p:sp>
    </p:spTree>
    <p:extLst>
      <p:ext uri="{BB962C8B-B14F-4D97-AF65-F5344CB8AC3E}">
        <p14:creationId xmlns:p14="http://schemas.microsoft.com/office/powerpoint/2010/main" val="20237834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BFAC32-79FC-462B-9C8A-0BA157A8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TRILOG requests in your workspace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5F213-50D1-4FB3-B09C-F6451673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Link a request to the equipment that needs service or a supply.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509B3B-F171-4483-8F8F-E5466DC7C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Request details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2F363-F43F-449A-8C42-1F9ACBF6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Equipment, spare parts or service. A task description and machine data help clarify the requirement.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33FFC1-84D3-45B2-B65D-F0F1CBBF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CRM delivery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534E9-389B-4D16-9F98-DFB824CE4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New requests go to TRILOG CRM. The request record shows delivery confirmation.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AE602-443E-45DF-9813-68303716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Team 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A4D9E-18CB-40D6-AD1C-D4D7630F2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Export tasks, history and stock data. Emailed reports require the mail connection to be configured.</a:t>
            </a:r>
          </a:p>
        </p:txBody>
      </p:sp>
    </p:spTree>
    <p:extLst>
      <p:ext uri="{BB962C8B-B14F-4D97-AF65-F5344CB8AC3E}">
        <p14:creationId xmlns:p14="http://schemas.microsoft.com/office/powerpoint/2010/main" val="8865487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6F9D38-4610-446E-8B50-6CDB1D19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Computer, iPhone and Android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230DB-070B-4CB4-8D8C-5EA47D076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The same organisation workspace across your devices.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770342-E4F4-42E5-8600-FBE34CA1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On a computer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4959B-24E6-4EF3-A32F-DB31DD85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Open one.triloggroup.ru. Work requires a ONE account; an organisation administrator invites employees.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437758-689A-417B-B102-DD14894C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On a phone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F5DDC-5F9B-4166-8F4C-6B28B2BD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iPhone: Safari → Share → Add to Home Screen. Android: Chrome → Install app or Add to Home screen.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D09EB-9AFB-4732-A85C-ACAD51E7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Updates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97188-DB60-4AE6-9B61-0F54B8C6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This is a web app: updates come from the server. Close and reopen the app if you see an older screen. An internet connection is required.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803B9-BFD5-49BA-B746-7B0427FE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Separate App Store and Google Play apps have not been published yet.</a:t>
            </a:r>
          </a:p>
        </p:txBody>
      </p:sp>
    </p:spTree>
    <p:extLst>
      <p:ext uri="{BB962C8B-B14F-4D97-AF65-F5344CB8AC3E}">
        <p14:creationId xmlns:p14="http://schemas.microsoft.com/office/powerpoint/2010/main" val="8132784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86B9A0-4B88-4145-B720-7880EB2A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25332D"/>
                </a:solidFill>
                <a:latin typeface="Arial"/>
                <a:ea typeface="Arial"/>
                <a:cs typeface="Arial"/>
              </a:rPr>
              <a:t>Connect your company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41A7E-0E77-4869-8C7B-27E87E843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Begin with one area: add equipment, invite colleagues and complete your first task.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AECE8-5641-4BFD-9684-9DE5607D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View the presentation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F11E3-0B5B-4D71-8C13-64B6A7257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38125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one.triloggroup.ru/en/#presentation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FEEE9-3F39-4A0C-97F3-B1B98C1A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52825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Discuss access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73D86-CFE7-4E03-95CA-B2DFADA24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52825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info@triloggroup.ru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D5178-D929-4FAF-ACB3-401C361C7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26860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53728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53728"/>
                </a:solidFill>
                <a:latin typeface="Arial"/>
                <a:ea typeface="Arial"/>
                <a:cs typeface="Arial"/>
              </a:rPr>
              <a:t>Your first production area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570BF2-7CBB-4A72-96AE-ADAF867D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724400"/>
            <a:ext cx="7715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5332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332D"/>
                </a:solidFill>
                <a:latin typeface="Arial"/>
                <a:ea typeface="Arial"/>
                <a:cs typeface="Arial"/>
              </a:rPr>
              <a:t>Equipment, team members, an order route and the first maintenance task. We help define the rollout sequence.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566853-AA90-444B-868F-B1F26FDB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4B5A52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4B5A52"/>
                </a:solidFill>
                <a:latin typeface="Arial"/>
                <a:ea typeface="Arial"/>
                <a:cs typeface="Arial"/>
              </a:rPr>
              <a:t>Presentation updated 5 October 2026. AI and standalone store apps are outside the features described here.</a:t>
            </a:r>
          </a:p>
        </p:txBody>
      </p:sp>
    </p:spTree>
    <p:extLst>
      <p:ext uri="{BB962C8B-B14F-4D97-AF65-F5344CB8AC3E}">
        <p14:creationId xmlns:p14="http://schemas.microsoft.com/office/powerpoint/2010/main" val="5504484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2026-10-05T17:48:03.7090000Z</dcterms:created>
  <dcterms:modified xsi:type="dcterms:W3CDTF">2026-10-05T17:48:03.7090000Z</dcterms:modified>
</coreProperties>
</file>